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7" r:id="rId4"/>
    <p:sldId id="261" r:id="rId5"/>
    <p:sldId id="262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9483C6B-E6E8-4010-B236-76FEC891E143}">
          <p14:sldIdLst>
            <p14:sldId id="256"/>
            <p14:sldId id="260"/>
            <p14:sldId id="257"/>
            <p14:sldId id="261"/>
            <p14:sldId id="262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D830A8A-8099-45B6-B889-77B3F9203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77E57F-895C-4613-99B3-985EC4A66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075DE1F-8EF1-4E51-A859-62643B128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19A17C-ED34-4053-8EFB-D3B49F31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C7601F-2713-4D0D-AE38-8E5D2C4D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D05F51-92C2-45CB-839A-A34DC4B2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59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B58001-A32F-4133-8F35-56A40C6E2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5D8535-B565-40B8-8D13-5531741E9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8786B8-5C69-4919-95AE-376D4A85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684FC3-1A14-4F4C-8077-D7FD9B557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043926B-256F-48A5-81F4-72240DF1D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05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7CEEF3A-452E-416E-BEB3-8BC4C86DA6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5731227-5864-4B27-86B3-A2C2F99F9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6FA6E4-5594-4B12-89A5-0B496F000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EBB280-1483-4B7D-B86D-693661BD4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2A5CFB-7942-4D53-BFFC-B20989DBA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7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999220-B32B-45C6-AC4C-1DAE06251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6C3DD9-9EF9-4115-8C28-E4F205DBC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7B84793-018A-43EF-956B-3B473C7B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AF629B1-7885-4E92-BABA-C3A9AAAF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04C9A-A324-49ED-BDB6-8A403C76C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63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CA31AA-3E21-4347-B185-14CE690A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D7D1DE0-61D0-4258-BA93-A8B219EB3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A8F87B-F44D-4854-B0B1-AD158F07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D66403-3649-41E5-B3DF-632FC20B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BEE294-08E0-49EE-A514-A606D2044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5A3C3D-7AB3-4032-8C0A-8E05E0947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BD0688-32D0-44E8-A9F5-9E264BA39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F4C007D-8009-49AC-AD8D-49FF9AC7B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5F909A-BC39-4D8C-A6AF-75E9E61D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3524178-881A-4186-8E63-FE1E6835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F503CA-6CFD-44A7-8209-9E21478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51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56D563-1E81-454C-9C73-1835A992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50156F8-2B1D-45CB-A822-816861DAD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B4FD4F5-716C-4A5E-A0AD-2254C7133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5EAB9CB-57A3-482B-880B-31EDC007D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08488AD-038A-4AE0-9C41-25BD57356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E22E478-6A30-4660-BAAB-359084FBE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063422A-A0C8-40FB-9DBA-3F7B6E9E6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C0F11FF-F64B-426B-8448-DA13DDDB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54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B6CB29-7650-4D7C-8CAA-757D054B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4316AA1-9D47-4E4F-B605-52BAD1A39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DE37EB7-F11B-401E-BBAF-065363AC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EE8EFCE-D575-4CB5-8EAE-C033FFBF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3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08AE663-D51D-4C73-AAC1-562F1024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C70A64D-AB47-41D2-8352-FFD3E755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7747AD0-36FA-4C62-AE7F-DA6DD226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3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3969F5-FDC0-4DEA-94E8-513B918F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3A33DD-4824-4EC5-BBA8-3004DCCE2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A610739-DB24-4367-860F-EDEF74BBE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62F6E3-30F2-48C8-BCD4-CB0156160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CBBA14-0D6C-4C9A-A106-8F7D9822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9174CD8-903E-42C5-B5B3-28CB5DDC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1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6F66FB-BB66-42C6-86E0-E95D0B90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C24C60E-3C40-447E-BFD3-063AFA735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15082AB-85B3-41A2-9D93-A3D87D04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4584D1-0EC7-4151-9FB9-E1AC16B5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08A5E2-CCE3-4F64-BCAB-521F0EB1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FD0AEB-8081-4AD6-94F7-5D810060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7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6CF7A50-17B8-428B-9FA8-1EDF283BB7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0DFAAA-71E2-4B52-A408-D913973B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B9D5AC4-9E1B-465E-BD8C-318AF03FD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E759BD-4E94-4FD3-B3D0-9F8C2ED98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73659-8708-4588-9C76-D84D823776C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4CB9DE-64BA-4E9E-B4AA-AC010C131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503E53-250D-4B69-AF52-54023AC31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23A07-B304-48C2-8154-56E03501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84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jpeg"/><Relationship Id="rId7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32760" y="2843784"/>
            <a:ext cx="6348984" cy="1024128"/>
          </a:xfrm>
        </p:spPr>
        <p:txBody>
          <a:bodyPr/>
          <a:lstStyle/>
          <a:p>
            <a:r>
              <a:rPr lang="ba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Әйҙә, уйнайыҡ!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48272" y="5038344"/>
            <a:ext cx="4608576" cy="1060704"/>
          </a:xfrm>
        </p:spPr>
        <p:txBody>
          <a:bodyPr>
            <a:normAutofit/>
          </a:bodyPr>
          <a:lstStyle/>
          <a:p>
            <a:r>
              <a:rPr lang="ba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Әҙерләне: тәрбиәсе Ниғмәтуллина Нурия Ғайса ҡыҙы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125" y="17658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098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a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Йәшелсәләрҙе кәрзинәгә йый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922" y="1860615"/>
            <a:ext cx="7496078" cy="4997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0614"/>
            <a:ext cx="4695922" cy="4080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63" y="17658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2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1511808"/>
            <a:ext cx="9395769" cy="53461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248"/>
            <a:ext cx="2084832" cy="2084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0" y="0"/>
            <a:ext cx="2716040" cy="18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49" y="-12688"/>
            <a:ext cx="2271168" cy="1703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3" y="0"/>
            <a:ext cx="2642616" cy="19885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617" y="0"/>
            <a:ext cx="2477343" cy="17666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0" y="1903477"/>
            <a:ext cx="2342386" cy="20355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1828800"/>
            <a:ext cx="2743200" cy="274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1" y="4086860"/>
            <a:ext cx="2716040" cy="27160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2936"/>
            <a:ext cx="2206752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1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1511808"/>
            <a:ext cx="9395769" cy="53461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248"/>
            <a:ext cx="2084832" cy="2084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0" y="0"/>
            <a:ext cx="2716040" cy="18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49" y="-12688"/>
            <a:ext cx="2271168" cy="1703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3" y="0"/>
            <a:ext cx="2642616" cy="19885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617" y="0"/>
            <a:ext cx="2477343" cy="17666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0" y="1903477"/>
            <a:ext cx="2342386" cy="20355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1828800"/>
            <a:ext cx="2743200" cy="274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1" y="4086860"/>
            <a:ext cx="2716040" cy="27160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2936"/>
            <a:ext cx="2206752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911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0.02955 0.5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" y="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-0.05469 0.5486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4" y="2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33333E-6 L -0.22604 0.3347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2" y="1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0047 L 0.06706 0.03981 C 0.08099 0.04884 0.10196 0.05393 0.12396 0.05393 C 0.14896 0.05393 0.16902 0.04884 0.18295 0.03981 L 0.25 -0.00047 " pathEditMode="relative" rAng="0" ptsTypes="AAA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35625 0.3157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1511808"/>
            <a:ext cx="9395769" cy="534619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069" y="696403"/>
            <a:ext cx="2642616" cy="19885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729" y="2172412"/>
            <a:ext cx="2477343" cy="17666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094" y="649382"/>
            <a:ext cx="2342386" cy="20355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041648"/>
            <a:ext cx="2743200" cy="2743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7" y="2386584"/>
            <a:ext cx="2206752" cy="16550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63" y="17658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9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547"/>
          </a:xfrm>
        </p:spPr>
        <p:txBody>
          <a:bodyPr>
            <a:normAutofit/>
          </a:bodyPr>
          <a:lstStyle/>
          <a:p>
            <a:pPr algn="ctr"/>
            <a:r>
              <a:rPr lang="ba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Иғтибарығыҙ өсөн рәхмәт!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64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base.com-w934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powerpointbase.com-w934</Template>
  <TotalTime>57</TotalTime>
  <Words>18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powerpointbase.com-w934</vt:lpstr>
      <vt:lpstr>Әйҙә, уйнайыҡ!</vt:lpstr>
      <vt:lpstr>Йәшелсәләрҙе кәрзинәгә йый</vt:lpstr>
      <vt:lpstr>Презентация PowerPoint</vt:lpstr>
      <vt:lpstr>Презентация PowerPoint</vt:lpstr>
      <vt:lpstr>Презентация PowerPoint</vt:lpstr>
      <vt:lpstr>Иғтибарығыҙ өсөн рәхмәт!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8</cp:revision>
  <dcterms:created xsi:type="dcterms:W3CDTF">2023-02-17T15:51:04Z</dcterms:created>
  <dcterms:modified xsi:type="dcterms:W3CDTF">2023-05-12T10:35:52Z</dcterms:modified>
</cp:coreProperties>
</file>